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29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20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784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76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40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4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9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88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3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7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819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423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4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16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08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460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58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8FD4410-1ED1-4485-8A34-EE2D08DAE6FB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445E96-33B4-4DFD-9F15-6210C3AF3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12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«Техника преодоления подъёмов. Техника прохождения спусков и неровностей</a:t>
            </a:r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3760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20717"/>
            <a:ext cx="10018713" cy="5570483"/>
          </a:xfrm>
        </p:spPr>
        <p:txBody>
          <a:bodyPr/>
          <a:lstStyle/>
          <a:p>
            <a:pPr marL="0" indent="0"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преодоления подъёмов: </a:t>
            </a:r>
            <a:endParaRPr lang="ru-RU" sz="3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6000"/>
              </a:lnSpc>
              <a:spcAft>
                <a:spcPts val="800"/>
              </a:spcAft>
              <a:buNone/>
            </a:pP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попеременным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двухшажным классическим, одновременными и попеременным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двухшажным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коньковыми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ходами с характерной для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подъемов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структурой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движений;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подъем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«елочкой» (это и нижеследующие названия способов связаны с внешним сходством рисунка, оставляемого лыжами на снегу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шаговая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прыжковая;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подъем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«полуелочкой»;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подъем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«лесенкой».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25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94289"/>
            <a:ext cx="10018713" cy="372907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6000"/>
              </a:lnSpc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подъемах в структуре движений коньковыми ходами происходят следующие наиболее существенные изменения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6000"/>
              </a:lnSpc>
              <a:spcAft>
                <a:spcPts val="0"/>
              </a:spcAft>
              <a:buNone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обязательном сохранении периода скольжения заметно уменьшается длина каждого конькового шага;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возрастает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угол разведения носков лыж в стороны;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затрудняется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полноценное завершение толчка руками из-за использования в свободном стиле более длинных палок по сравнению с классическим.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43" y="3520964"/>
            <a:ext cx="3440676" cy="32342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7519" y="6385867"/>
            <a:ext cx="4034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 Способы преодоления подъёмов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9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409903"/>
            <a:ext cx="10018713" cy="625365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прохождения спусков:</a:t>
            </a:r>
            <a:endParaRPr lang="ru-RU" sz="2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стойка характеризуется небольшим сгибанием ног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коленных суставах (около 150 градусов) и почти одинаковым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углом наклона туловища и голеней. При этом руки опущены и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полусогнуты в локтевых суставах, кисти располагаются чуть впереди коленей, палки обязательно держат кольцами сзади туловища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Средняя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(основная) стойка обеспечивает наименьшую силу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сопротивления встречного потока воздуха за счет несколько большего сгибания ног в коленных суставах (около 130 градусов) и наклона туловища почти параллельно склону. Вариантом средней стойки является стойка отдыха.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Низкая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стойка предполагает прохождение спуска с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наибольшим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сгибанием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ног в коленных суставах и сохранением наклона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туловища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параллельно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склону. Палки прижимают к туловищу и направляют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назад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кольцами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сзади туловища.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9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-409902"/>
            <a:ext cx="10018713" cy="2848302"/>
          </a:xfrm>
        </p:spPr>
        <p:txBody>
          <a:bodyPr>
            <a:normAutofit/>
          </a:bodyPr>
          <a:lstStyle/>
          <a:p>
            <a:pPr lvl="0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</a:pPr>
            <a:r>
              <a:rPr lang="ru-RU" b="1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прохождения </a:t>
            </a:r>
            <a:r>
              <a:rPr lang="ru-RU" b="1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спусков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10" y="1850135"/>
            <a:ext cx="9572309" cy="27227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0882" y="4678265"/>
            <a:ext cx="3865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Рис.2 Способы прохождения спусков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8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493986"/>
            <a:ext cx="10018713" cy="5896303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06000"/>
              </a:lnSpc>
              <a:spcAft>
                <a:spcPts val="0"/>
              </a:spcAft>
              <a:buNone/>
            </a:pPr>
            <a:r>
              <a:rPr lang="ru-RU" sz="3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Неровности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неровностям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склоне относят наиболее часто встречающиеся бугры, впадины, выкаты, встречные склоны. На этих участках склона главная задача - избежать падения из-за потери равновесия. Достигается это прежде всего выпрямлением траектории движения центра тяжести массы тела лыжника. Когда неровность поднимает лыжника, он должен присесть и принять низкую стойку. Если неровность опускает его, лыжнику надо встать в более высокую стойку. Такое сочетание приседаний на высоких участках и выпрямлений - на низких позволяет сохранить равновесие.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На разных участках спуска лыжник нередко встречается с резким изменением состояния снежного покрова. Весной, например, жесткая морозная лыжня в тени леса на поляне переходит в мягкую, нагретую солнцем. В морозный день твердую лыжню иногда сменяет рыхлый снег. В этих внешних условиях происходит резкое снижение скорости и, чтобы не упасть вперед, лыжнику надо отклонить туловище назад и выдвинуть одну ногу вперед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76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043325"/>
              </p:ext>
            </p:extLst>
          </p:nvPr>
        </p:nvGraphicFramePr>
        <p:xfrm>
          <a:off x="1728592" y="157656"/>
          <a:ext cx="4977008" cy="6423946"/>
        </p:xfrm>
        <a:graphic>
          <a:graphicData uri="http://schemas.openxmlformats.org/drawingml/2006/table">
            <a:tbl>
              <a:tblPr firstRow="1" firstCol="1" bandRow="1"/>
              <a:tblGrid>
                <a:gridCol w="4977008">
                  <a:extLst>
                    <a:ext uri="{9D8B030D-6E8A-4147-A177-3AD203B41FA5}">
                      <a16:colId xmlns:a16="http://schemas.microsoft.com/office/drawing/2014/main" xmlns="" val="851544702"/>
                    </a:ext>
                  </a:extLst>
                </a:gridCol>
              </a:tblGrid>
              <a:tr h="64239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Домашнее задание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Перечислите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основные способы передвижения на лыжах: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классический и коньковый стили передвижения;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лыжные ходы, стойки спусков, способы подъемов,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торможений, поворотов, преодоления неровностей;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в) переходы с одного лыжного хода на другой, стойки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спусков, способы подъемов.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Выделите признак, по которому одновременные лыжные ходы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отличают от попеременных: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по работе рук в момент отталкивания;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по работе ног в момент отталкивания;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в) по работе туловища в момент отталкивания.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Как классифицируют лыжные ходы по количеству скользящих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шагов в цикле?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комбинированные,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трехшажные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одновременные, попеременные;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в)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бесшажные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одношажные,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двухшажные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четырехшажные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Назовите одновременные классические лыжные ходы: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бесшажный, двухшажный,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четырехшажный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бесшажный, одношажный, двухшажный;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в) одношажный, двухшажный,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трехшажный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Как называются попеременные классические ходы?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бесшажный, одношажный;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одноименный, разноименный;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в) двухшажный,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четырехшажный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820" marR="2082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0746122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05600" y="157655"/>
            <a:ext cx="5393784" cy="5997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06000"/>
              </a:lnSpc>
            </a:pP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Составьте перечень одновременных коньковых лыжных ходов: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бесшажный, двухшажный,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трехшажный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четырехшажный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двухшажный, одношажный;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одношажный, двухшажный, полуконьковый.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Назовите попеременные коньковые лыжные ходы: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двухшажный;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одношажный,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трехшажный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бесшажный, одношажный.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Каковы основные отличия отталкивания ногой в коньковых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ходах?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отталкивание происходит по направлению движения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момент остановки лыжи;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отталкивание происходит по направлению движения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остановки лыжи;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отталкивание происходит под углом (до 45 градусов)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направлению движения подвижной, скользящей лыжи.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Перечислите основные способы передвижения в подъемы разной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крутизны: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скользящим шагом, комбинированным ходом;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лыжными ходами, «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полуёлочкой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«ёлочкой», «лесенкой»;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скользящим и ступающим шагами, бегом.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Как называются стойки спусков со склона?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высокая, средняя, низкая;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с выпрямленными ногами и в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полуприседе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глубокая, низкая, прямая. 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93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95003"/>
            <a:ext cx="10018713" cy="56961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33</TotalTime>
  <Words>779</Words>
  <Application>Microsoft Office PowerPoint</Application>
  <PresentationFormat>Произвольный</PresentationFormat>
  <Paragraphs>80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Параллакс</vt:lpstr>
      <vt:lpstr>«Техника преодоления подъёмов. Техника прохождения спусков и неровностей».</vt:lpstr>
      <vt:lpstr>Презентация PowerPoint</vt:lpstr>
      <vt:lpstr>Презентация PowerPoint</vt:lpstr>
      <vt:lpstr>Презентация PowerPoint</vt:lpstr>
      <vt:lpstr>Способы прохождения спусков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«Техника преодоления подъёмов. Техника прохождения спусков и неровностей».</dc:title>
  <dc:creator>Толя Щукин</dc:creator>
  <cp:lastModifiedBy>Преподаватель</cp:lastModifiedBy>
  <cp:revision>7</cp:revision>
  <dcterms:created xsi:type="dcterms:W3CDTF">2020-02-09T07:29:30Z</dcterms:created>
  <dcterms:modified xsi:type="dcterms:W3CDTF">2021-01-25T04:41:48Z</dcterms:modified>
</cp:coreProperties>
</file>